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>
                <a:latin typeface="Segoe Script" panose="020B0504020000000003" pitchFamily="34" charset="0"/>
              </a:rPr>
              <a:t>Техники борьбы со стрессом</a:t>
            </a:r>
            <a:endParaRPr lang="ru-RU" sz="8000" dirty="0">
              <a:latin typeface="Segoe Script" panose="020B05040200000000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smtClean="0">
                <a:latin typeface="Segoe Script" panose="020B0504020000000003" pitchFamily="34" charset="0"/>
              </a:rPr>
              <a:t>Выполнила: Гай Е.С.</a:t>
            </a:r>
            <a:endParaRPr lang="ru-RU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41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548681"/>
            <a:ext cx="7125112" cy="5310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>
                <a:latin typeface="Helvetica Neue"/>
              </a:rPr>
              <a:t>Гимнастика для хорошего настроения (по </a:t>
            </a:r>
            <a:r>
              <a:rPr lang="ru-RU" b="1" i="1" u="sng" dirty="0" err="1">
                <a:latin typeface="Helvetica Neue"/>
              </a:rPr>
              <a:t>Е.Тарасову</a:t>
            </a:r>
            <a:r>
              <a:rPr lang="ru-RU" b="1" i="1" u="sng" dirty="0">
                <a:latin typeface="Helvetica Neue"/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Helvetica Neue"/>
              </a:rPr>
              <a:t>1. Утром 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перед зеркалом наморщите лоб, чтобы кожа собралась в “гармошку”, а затем расслабьте мышцы. Повторяйте 10–15 раз до появления приятного ощущения легкого утомления в мышцах лба. Постарайтесь подольше удерживать в памяти ощущение приятной расслабленности </a:t>
            </a:r>
            <a:r>
              <a:rPr lang="ru-RU" dirty="0" smtClean="0">
                <a:solidFill>
                  <a:schemeClr val="bg1"/>
                </a:solidFill>
                <a:latin typeface="Helvetica Neue"/>
              </a:rPr>
              <a:t>мышц.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Helvetica Neue"/>
              </a:rPr>
              <a:t>2</a:t>
            </a:r>
            <a:r>
              <a:rPr lang="ru-RU" dirty="0">
                <a:solidFill>
                  <a:schemeClr val="bg1"/>
                </a:solidFill>
                <a:latin typeface="Helvetica Neue"/>
              </a:rPr>
              <a:t>. Закройте глаза. Сначала как можно сильнее сожмите веки, а затем, не открывая глаз, ослабьте напряжение и как бы растягивайте кожу на скулах в стороны. Чтобы проверить, насколько эффективны ваши усилия, положите на виски пальцы. Выполняя это упражнение несколько раз в день, вы отвыкнете щуриться и хмурить брови, что обычно делают при эмоциональном напряжении. Глаза при этом упражнении отдыхают.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753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661248"/>
            <a:ext cx="7125113" cy="924475"/>
          </a:xfrm>
        </p:spPr>
        <p:txBody>
          <a:bodyPr/>
          <a:lstStyle/>
          <a:p>
            <a:pPr algn="ctr"/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7344816" cy="5241097"/>
          </a:xfrm>
        </p:spPr>
      </p:pic>
    </p:spTree>
    <p:extLst>
      <p:ext uri="{BB962C8B-B14F-4D97-AF65-F5344CB8AC3E}">
        <p14:creationId xmlns:p14="http://schemas.microsoft.com/office/powerpoint/2010/main" val="415900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Стресс</a:t>
            </a:r>
            <a:r>
              <a:rPr lang="ru-RU" dirty="0" smtClean="0"/>
              <a:t> </a:t>
            </a:r>
            <a:r>
              <a:rPr lang="ru-RU" sz="2000" dirty="0" smtClean="0"/>
              <a:t>(от латинского угнетать, подавлять) – реакция нервно-психического напряжения, которая возникает в чрезвычайных обстоятельствах и призвана мобилизовать организм.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88840"/>
            <a:ext cx="6552728" cy="4752528"/>
          </a:xfrm>
        </p:spPr>
      </p:pic>
    </p:spTree>
    <p:extLst>
      <p:ext uri="{BB962C8B-B14F-4D97-AF65-F5344CB8AC3E}">
        <p14:creationId xmlns:p14="http://schemas.microsoft.com/office/powerpoint/2010/main" val="2863073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Техник для борьбы со стрессом существует великое множество. Предложенные мной техники относятся к психотерапевтическому подходу.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Техника 1.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Эффективна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Arial"/>
              </a:rPr>
              <a:t>•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при подготовке к отчету перед суровым начальством;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•при подготовке к важным переговорам, потому что, ожидая худшего от противоположной стороны, вы повышаете свои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шансы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на успех, прогнозируя их возможные действия;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•при подготовке к экзаменам у придирчивого преподавателя;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•вообще в любой ситуации, мысли о которой вызывают у вас «дрожь », так как техника — универсальна.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73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620688"/>
            <a:ext cx="7125112" cy="5238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0000"/>
                </a:solidFill>
                <a:latin typeface="Arial"/>
              </a:rPr>
              <a:t>1-й шаг.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Вы убеждены, что впереди вас ждет некая ситуация, чреватая неприятными переживаниями. Вы можете: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 либо «дрожать» в предчувствии;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 либо задать себе вопрос: «Что именно меня так пугает?», максимально конкретизировав свои опасения.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Спросите себя: «А что действительно ужасного может произойти?» Вас отдадут на съедение крокодилам? Вас четвертуют? Вы заболеете неизлечимой болезнью? Вам нечего будет есть? Вы останетесь без крыши над головой и замерзнете в чистом поле?</a:t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>Тогда спросите себя, на основании чего вы пришли к такому выводу. Уж не чистый ли это полет вашей оторванной от реальности фантазии?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057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76672"/>
            <a:ext cx="7125112" cy="61206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0000"/>
                </a:solidFill>
                <a:latin typeface="Arial"/>
              </a:rPr>
              <a:t>2-й шаг.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Для этого задайте себе вопрос: «Что может произойти в худшем случае?»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Если появилось множество неопределенных, но крайне 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дискомфортных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ощущений и предположений — вернитесь снова к первому шагу: именно в этом заключается следующий.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•На уровне образов: представьте «Что я вижу в этой ситуации?»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Например: «Гневный, осуждающий, испепеляющий взгляд, готовый растереть, сжечь, превратить в горстку пепла и отвергнуть!» Представили? Прекрасно. Идем дальше.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 На уровне звуков: спросите себя «Что я слышу?» Например: «Меня послали… очень далеко! Сказали такое, что теперь все — жизнь кончена, я пропал, погиб, я ничтожество и т. д.».  Услышали?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Замечательно. Идем дальше.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 На уровне ощущений: прочувствуйте: «Что я чувствую в этой ситуации?» Например: «Краснею, зеленею, бледнею, дрожу, покрываюсь потом, задыхаюсь, сердце остановилось… падаю в обморок!» Прочувствовали? Отлично!</a:t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>Ваши насыщенные ощущения — это критерий правильной работы в этой технике.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И вот теперь, если вы это прочувствовали действительно по-настоящему и вам так плохо, что кажется — «это все», переходим к следующему шагу.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594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04665"/>
            <a:ext cx="7125112" cy="5454134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>
                <a:solidFill>
                  <a:srgbClr val="000000"/>
                </a:solidFill>
                <a:latin typeface="Arial"/>
              </a:rPr>
              <a:t>3-й шаг.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Успокойтесь! Сделайте двухсекундный вдох, 2 секундную паузу и 3 секундный выдох.</a:t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>Как это ни удивительно, вы все еще живы! И сердце бьется (хоть и быстрее), и все части тела на месте (можете проверить).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Переходим к следующему шагу.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14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04664"/>
            <a:ext cx="7125112" cy="59766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0000"/>
                </a:solidFill>
                <a:latin typeface="Arial"/>
              </a:rPr>
              <a:t>4-й шаг.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После того как вы максимально конкретизировали негативный элемент грядущего события, разработайте один или несколько вариантов его нейтрализации или преодоления.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Например, если суровый взгляд начальника вас нервирует, заставляет отводить глаза или смотреть в пол, попробуйте смотреть начальнику не прямо в глаза, а на переносицу, это поможет вам собраться с мыслями.</a:t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r>
              <a:rPr lang="ru-RU" dirty="0">
                <a:solidFill>
                  <a:srgbClr val="000000"/>
                </a:solidFill>
                <a:latin typeface="Arial"/>
              </a:rPr>
              <a:t>Если вас подавляет авторитет другого человека и вы теряетесь в разговоре с ним, примените юмористическую мысленную модель.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Например, используйте свое образное мышление и оденьте на экзаменующего вас профессора памперс или посадите его на стульчак унитаза, и вы сразу отнесетесь к ситуации проще, без ненужного трепета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Теперь очень тщательно продумайте следующие вещи (можете записать ваши предположения):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•«Что же действительно и конкретно угрожает мне?»;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•«Насколько предполагаемое несовместимо с жизнью?»;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Arial"/>
              </a:rPr>
              <a:t>•«Как конкретно эту ситуацию можно нейтрализовать или преодолеть? (по собственному опыту или моделям других людей).</a:t>
            </a:r>
          </a:p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56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476673"/>
            <a:ext cx="7125112" cy="53821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Техника 2. «Настроение»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</a:rPr>
              <a:t>П</a:t>
            </a:r>
            <a:r>
              <a:rPr lang="ru-RU" dirty="0" smtClean="0">
                <a:solidFill>
                  <a:srgbClr val="000000"/>
                </a:solidFill>
              </a:rPr>
              <a:t>омогает </a:t>
            </a:r>
            <a:r>
              <a:rPr lang="ru-RU" dirty="0">
                <a:solidFill>
                  <a:srgbClr val="000000"/>
                </a:solidFill>
              </a:rPr>
              <a:t>снять неприятный осадок после конфликта, быстро успокоиться и обрести внутренний покой. Выполняется в течение 15-20 минут.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0000"/>
                </a:solidFill>
              </a:rPr>
              <a:t>Возьмите </a:t>
            </a:r>
            <a:r>
              <a:rPr lang="ru-RU" dirty="0">
                <a:solidFill>
                  <a:srgbClr val="000000"/>
                </a:solidFill>
              </a:rPr>
              <a:t>цветные фломастеры или карандаши. Расслабленной левой рукой нарисуйте абстрактный рисунок: линии, цветовые пятна, фигуры. Полностью погружаясь в свои переживания, выбирайте цвет и проводите линии так, как вам хочется, в соответствии с вашим настроением. Вы как бы переносите свое грустное настроение на бумагу, материализуя его.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0000"/>
                </a:solidFill>
              </a:rPr>
              <a:t>После </a:t>
            </a:r>
            <a:r>
              <a:rPr lang="ru-RU" dirty="0">
                <a:solidFill>
                  <a:srgbClr val="000000"/>
                </a:solidFill>
              </a:rPr>
              <a:t>того как вы изрисовали весь лист бумаги, переверните его и на обратной стороне напишите 8-10 слов, отражающих ваше настроение. Долго не думайте, пишите те слова, которые сразу же приходят в голову.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0000"/>
                </a:solidFill>
              </a:rPr>
              <a:t>Еще </a:t>
            </a:r>
            <a:r>
              <a:rPr lang="ru-RU" dirty="0">
                <a:solidFill>
                  <a:srgbClr val="000000"/>
                </a:solidFill>
              </a:rPr>
              <a:t>раз посмотрите на рисунок, как бы снова переживая свое состояние, и перечитайте написанные слова, а потом энергично, с удовольствием разорвите листок. Скомкайте кусочки бумаги и выбросите их. Покончив с рисунком, вы избавитесь от плохого настроения и успокоитесь.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352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548680"/>
            <a:ext cx="7125112" cy="59046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Техника 3. «Внутренний луч»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</a:rPr>
              <a:t>Упражнение </a:t>
            </a:r>
            <a:r>
              <a:rPr lang="ru-RU" dirty="0">
                <a:solidFill>
                  <a:srgbClr val="000000"/>
                </a:solidFill>
              </a:rPr>
              <a:t>направлено на снижение внутренней напряженности на начальной стадии стресса. Выполняется в течение 3-5 минут.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0000"/>
                </a:solidFill>
              </a:rPr>
              <a:t>Расслабившись </a:t>
            </a:r>
            <a:r>
              <a:rPr lang="ru-RU" dirty="0">
                <a:solidFill>
                  <a:srgbClr val="000000"/>
                </a:solidFill>
              </a:rPr>
              <a:t>и успокоившись, представьте такую картину. В верхней части вашей головы возникает светлый луч. Он движется сверху вниз и медленно освещает ваше лицо, шею, руки и плечи теплым, ровным и приятным светом. По мере движения луча разглаживаются морщинки, исчезает напряжение в области затылка, исчезают складки на лбу, «опадают» брови, «охлаждаются» глаза, ослабляются зажимы в уголках губ, опускаются плечи, освобождаются шея и грудь. Светлый внутренний луч создает ваш новый облик — успешного и благополучного человека, сдержанного, стабильного, хорошо владеющего собой.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0000"/>
                </a:solidFill>
              </a:rPr>
              <a:t>После </a:t>
            </a:r>
            <a:r>
              <a:rPr lang="ru-RU" dirty="0">
                <a:solidFill>
                  <a:srgbClr val="000000"/>
                </a:solidFill>
              </a:rPr>
              <a:t>выполнения упражнения вы почувствуете, что хорошо отдохнули и ваше состояние улучшилось. Вы стали спокойнее, увереннее, уравновешеннее.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287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46</TotalTime>
  <Words>590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Winter</vt:lpstr>
      <vt:lpstr>Техники борьбы со стрессом</vt:lpstr>
      <vt:lpstr>Стресс (от латинского угнетать, подавлять) – реакция нервно-психического напряжения, которая возникает в чрезвычайных обстоятельствах и призвана мобилизовать организм.</vt:lpstr>
      <vt:lpstr>Техник для борьбы со стрессом существует великое множество. Предложенные мной техники относятся к психотерапевтическому подходу.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Техники борьбы со стрессом</dc:title>
  <dc:creator>Bard</dc:creator>
  <cp:lastModifiedBy>Bard</cp:lastModifiedBy>
  <cp:revision>4</cp:revision>
  <dcterms:created xsi:type="dcterms:W3CDTF">2014-11-20T14:38:29Z</dcterms:created>
  <dcterms:modified xsi:type="dcterms:W3CDTF">2014-11-20T15:35:40Z</dcterms:modified>
</cp:coreProperties>
</file>